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85" r:id="rId5"/>
    <p:sldId id="310" r:id="rId6"/>
    <p:sldId id="312" r:id="rId7"/>
    <p:sldId id="313" r:id="rId8"/>
    <p:sldId id="282" r:id="rId9"/>
    <p:sldId id="289" r:id="rId10"/>
    <p:sldId id="288" r:id="rId11"/>
    <p:sldId id="290" r:id="rId12"/>
    <p:sldId id="314" r:id="rId13"/>
    <p:sldId id="291" r:id="rId14"/>
    <p:sldId id="283" r:id="rId15"/>
    <p:sldId id="304" r:id="rId16"/>
    <p:sldId id="311" r:id="rId17"/>
    <p:sldId id="262" r:id="rId18"/>
    <p:sldId id="307" r:id="rId19"/>
    <p:sldId id="294" r:id="rId20"/>
    <p:sldId id="305" r:id="rId21"/>
    <p:sldId id="292" r:id="rId22"/>
    <p:sldId id="306" r:id="rId23"/>
    <p:sldId id="295" r:id="rId24"/>
    <p:sldId id="293" r:id="rId25"/>
    <p:sldId id="308" r:id="rId26"/>
    <p:sldId id="298" r:id="rId27"/>
    <p:sldId id="296" r:id="rId28"/>
    <p:sldId id="301" r:id="rId29"/>
    <p:sldId id="300" r:id="rId30"/>
    <p:sldId id="302" r:id="rId31"/>
    <p:sldId id="309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0308"/>
    <a:srgbClr val="0000FF"/>
    <a:srgbClr val="144AEB"/>
    <a:srgbClr val="F0F0EE"/>
    <a:srgbClr val="FF0066"/>
    <a:srgbClr val="FFFE02"/>
    <a:srgbClr val="6612B2"/>
    <a:srgbClr val="A758EE"/>
    <a:srgbClr val="C1C1C1"/>
    <a:srgbClr val="0DA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사물인터넷</a:t>
            </a:r>
            <a:r>
              <a:rPr lang="en-US" altLang="ko-KR" dirty="0">
                <a:latin typeface="+mj-ea"/>
              </a:rPr>
              <a:t>(IoT)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43957" y="988043"/>
            <a:ext cx="7042693" cy="3237447"/>
            <a:chOff x="1129207" y="2592712"/>
            <a:chExt cx="7042693" cy="32374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5761744" y="2552278"/>
            <a:ext cx="240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6478924" y="2289485"/>
            <a:ext cx="89647" cy="3107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2905206" y="2896005"/>
            <a:ext cx="2653297" cy="39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2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4766154" y="681402"/>
            <a:ext cx="3749196" cy="28623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 smtClean="0"/>
              <a:t>OFF :</a:t>
            </a:r>
          </a:p>
          <a:p>
            <a:pPr lvl="1"/>
            <a:r>
              <a:rPr kumimoji="1" lang="ko-KR" altLang="en-US" dirty="0" smtClean="0"/>
              <a:t> 불규칙한 신호</a:t>
            </a: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 smtClean="0">
                <a:solidFill>
                  <a:srgbClr val="FF0000"/>
                </a:solidFill>
              </a:rPr>
              <a:t> 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r>
              <a:rPr kumimoji="1" lang="ko-KR" altLang="en-US" dirty="0" smtClean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 smtClean="0">
                <a:solidFill>
                  <a:srgbClr val="FF0000"/>
                </a:solidFill>
              </a:rPr>
              <a:t>.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AA06D-51A7-2047-A052-5E1468DC686B}"/>
              </a:ext>
            </a:extLst>
          </p:cNvPr>
          <p:cNvSpPr txBox="1"/>
          <p:nvPr/>
        </p:nvSpPr>
        <p:spPr>
          <a:xfrm>
            <a:off x="4766154" y="3657376"/>
            <a:ext cx="3749196" cy="25853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5V(HIGH)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smtClean="0"/>
              <a:t>입력 상태 확인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2128" y="2134937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en-US" altLang="ko-KR" dirty="0" smtClean="0"/>
              <a:t>   :  HIGH</a:t>
            </a:r>
            <a:r>
              <a:rPr lang="en-US" altLang="ko-KR" dirty="0"/>
              <a:t>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91" y="3213418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7" y="2389329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57" y="2077500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593159" y="2508744"/>
            <a:ext cx="2408276" cy="221565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플로팅</a:t>
            </a:r>
            <a:r>
              <a:rPr lang="ko-KR" altLang="en-US" dirty="0"/>
              <a:t> 현상 해결방안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smtClean="0"/>
              <a:t>PULL DOWN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저항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GND</a:t>
            </a:r>
            <a:r>
              <a:rPr lang="ko-KR" altLang="en-US" dirty="0"/>
              <a:t>에 저항 연결</a:t>
            </a:r>
            <a:endParaRPr lang="en-US" altLang="ko-KR" dirty="0"/>
          </a:p>
          <a:p>
            <a:r>
              <a:rPr lang="ko-KR" altLang="en-US" dirty="0" err="1"/>
              <a:t>풀업</a:t>
            </a:r>
            <a:r>
              <a:rPr lang="en-US" altLang="ko-KR" dirty="0"/>
              <a:t>(</a:t>
            </a:r>
            <a:r>
              <a:rPr lang="en-US" altLang="ko-KR" dirty="0" smtClean="0"/>
              <a:t>PULL UP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저항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</a:t>
            </a:r>
            <a:r>
              <a:rPr lang="ko-KR" altLang="en-US" dirty="0"/>
              <a:t>에 저항 연결</a:t>
            </a:r>
            <a:endParaRPr lang="en-US" altLang="ko-KR" dirty="0"/>
          </a:p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</a:t>
            </a:r>
            <a:r>
              <a:rPr lang="en-US" altLang="ko-KR" dirty="0" smtClean="0"/>
              <a:t>INPUT_PULLUP</a:t>
            </a:r>
            <a:r>
              <a:rPr lang="en-US" altLang="ko-KR" dirty="0"/>
              <a:t>)</a:t>
            </a:r>
            <a:r>
              <a:rPr lang="ko-KR" altLang="en-US" dirty="0"/>
              <a:t> 저항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2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VCC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GND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A :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44" y="3001992"/>
            <a:ext cx="3856959" cy="273427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66" y="3001992"/>
            <a:ext cx="3796638" cy="273427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7910"/>
            <a:ext cx="5575034" cy="33257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91" y="1578987"/>
            <a:ext cx="4438273" cy="45663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 smtClean="0"/>
              <a:t>pinMode</a:t>
            </a:r>
            <a:r>
              <a:rPr lang="en-US" altLang="ko-KR" dirty="0" smtClean="0"/>
              <a:t>(x</a:t>
            </a:r>
            <a:r>
              <a:rPr lang="en-US" altLang="ko-KR" dirty="0"/>
              <a:t>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플로팅</a:t>
            </a:r>
            <a:r>
              <a:rPr lang="en-US" altLang="ko-KR" dirty="0" smtClean="0"/>
              <a:t>(floating) </a:t>
            </a:r>
            <a:r>
              <a:rPr lang="ko-KR" altLang="en-US" dirty="0" smtClean="0"/>
              <a:t>해결 방안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풀다운</a:t>
            </a:r>
            <a:r>
              <a:rPr lang="en-US" altLang="ko-KR" dirty="0"/>
              <a:t>(PULL DOWN)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err="1"/>
              <a:t>풀업</a:t>
            </a:r>
            <a:r>
              <a:rPr lang="en-US" altLang="ko-KR" dirty="0"/>
              <a:t>(PULL UP)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ko-KR" dirty="0" smtClean="0"/>
              <a:t>INPUT_PULLUP</a:t>
            </a:r>
            <a:r>
              <a:rPr lang="ko-KR" altLang="en-US" dirty="0" smtClean="0"/>
              <a:t> </a:t>
            </a:r>
            <a:r>
              <a:rPr lang="ko-KR" altLang="en-US" dirty="0"/>
              <a:t>저항을 이용한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en-US" altLang="ko-KR" dirty="0"/>
              <a:t>ON/OFF</a:t>
            </a:r>
            <a:r>
              <a:rPr lang="ko-KR" altLang="en-US" dirty="0"/>
              <a:t> 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14" y="857139"/>
            <a:ext cx="3877572" cy="58363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9956" y="4410194"/>
            <a:ext cx="4133088" cy="2325050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93044" y="6129274"/>
            <a:ext cx="25292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내부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rPr>
              <a:t>led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로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확인</a:t>
            </a:r>
            <a:endParaRPr lang="ko-KR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59956" y="2180061"/>
            <a:ext cx="3434991" cy="27473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</a:t>
            </a:r>
            <a:r>
              <a:rPr lang="en-US" altLang="ko-KR" dirty="0" smtClean="0"/>
              <a:t>5V</a:t>
            </a:r>
            <a:r>
              <a:rPr lang="en-US" altLang="ko-KR" dirty="0"/>
              <a:t>, 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dirty="0" smtClean="0"/>
              <a:t>0V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2" y="2754996"/>
            <a:ext cx="4159595" cy="25409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454" y="2765800"/>
            <a:ext cx="3992169" cy="2530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6390"/>
            <a:ext cx="5871787" cy="311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87" y="1971133"/>
            <a:ext cx="4499238" cy="4365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DD91199-7197-F34E-9488-6C8174AA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" t="4166" r="2238" b="-2533"/>
          <a:stretch/>
        </p:blipFill>
        <p:spPr>
          <a:xfrm>
            <a:off x="2170426" y="1178805"/>
            <a:ext cx="5153891" cy="55349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452461" y="4333175"/>
            <a:ext cx="4133088" cy="201949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11943" y="2343883"/>
            <a:ext cx="3434991" cy="27473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</a:t>
            </a:r>
            <a:r>
              <a:rPr lang="en-US" altLang="ko-KR" dirty="0" smtClean="0"/>
              <a:t>5V</a:t>
            </a:r>
            <a:r>
              <a:rPr lang="en-US" altLang="ko-KR" dirty="0"/>
              <a:t>, 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dirty="0" smtClean="0"/>
              <a:t>0V</a:t>
            </a:r>
            <a:r>
              <a:rPr lang="en-US" altLang="ko-KR" dirty="0"/>
              <a:t>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56890" y="673044"/>
            <a:ext cx="8009594" cy="3369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 smtClean="0"/>
              <a:t>실습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실제 회로를 구성하여 </a:t>
            </a:r>
            <a:r>
              <a:rPr lang="en-US" altLang="ko-KR" dirty="0"/>
              <a:t>INPUT_PULLUP </a:t>
            </a:r>
            <a:r>
              <a:rPr lang="ko-KR" altLang="en-US" dirty="0"/>
              <a:t>푸시 버튼 </a:t>
            </a:r>
            <a:r>
              <a:rPr lang="en-US" altLang="ko-KR" dirty="0" smtClean="0"/>
              <a:t>ON/OFF</a:t>
            </a:r>
            <a:r>
              <a:rPr lang="ko-KR" altLang="en-US" dirty="0"/>
              <a:t>에 따라 </a:t>
            </a:r>
            <a:r>
              <a:rPr lang="ko-KR" altLang="en-US" dirty="0" err="1"/>
              <a:t>아두이노</a:t>
            </a:r>
            <a:r>
              <a:rPr lang="ko-KR" altLang="en-US" dirty="0"/>
              <a:t> 내부 </a:t>
            </a:r>
            <a:r>
              <a:rPr lang="en-US" altLang="ko-KR" dirty="0"/>
              <a:t>LED(13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en-US" altLang="ko-KR" dirty="0" smtClean="0"/>
              <a:t>ON/OFF </a:t>
            </a:r>
            <a:r>
              <a:rPr lang="ko-KR" altLang="en-US" dirty="0"/>
              <a:t>하기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시리얼 모니터로 </a:t>
            </a:r>
            <a:r>
              <a:rPr lang="en-US" altLang="ko-KR" dirty="0"/>
              <a:t>INPUT </a:t>
            </a:r>
            <a:r>
              <a:rPr lang="ko-KR" altLang="en-US" dirty="0"/>
              <a:t>값을 읽어 확인하기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556890" y="4358866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6201417" y="4358866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713937" y="4599499"/>
            <a:ext cx="2068950" cy="13612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A2EC26-F7D0-C04F-BB4A-AAFBD938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72" y="1102041"/>
            <a:ext cx="6477000" cy="5651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67450" y="2550695"/>
            <a:ext cx="3434991" cy="305550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17644" y="673043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 smtClean="0"/>
              <a:t>실습</a:t>
            </a:r>
            <a:r>
              <a:rPr lang="en-US" altLang="ko-KR" dirty="0" smtClean="0"/>
              <a:t>2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0134" y="3580501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5576607" y="3681652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37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278199" y="3808847"/>
            <a:ext cx="2068950" cy="136128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" y="2033261"/>
            <a:ext cx="8960112" cy="40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357378" y="3368842"/>
            <a:ext cx="4249870" cy="254821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택</a:t>
            </a:r>
            <a:r>
              <a:rPr lang="ko-KR" altLang="en-US" dirty="0" err="1" smtClean="0"/>
              <a:t>트</a:t>
            </a:r>
            <a:r>
              <a:rPr lang="ko-KR" altLang="en-US" dirty="0" smtClean="0"/>
              <a:t> 스위치</a:t>
            </a:r>
            <a:r>
              <a:rPr lang="en-US" altLang="ko-KR" dirty="0" smtClean="0"/>
              <a:t>(Tact Switch)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70" y="2707516"/>
            <a:ext cx="3371380" cy="34750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23B853A-A32E-0C42-A68E-31658A3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56" y="1126394"/>
            <a:ext cx="5233307" cy="55504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9956" y="2592659"/>
            <a:ext cx="3434991" cy="284356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59955" y="5114693"/>
            <a:ext cx="4116016" cy="1302834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6592155" cy="360920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097741" y="3460377"/>
            <a:ext cx="1550894" cy="2474259"/>
            <a:chOff x="2017059" y="3415553"/>
            <a:chExt cx="1317812" cy="1981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17059" y="3415553"/>
              <a:ext cx="17929" cy="198120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299012" y="3415553"/>
              <a:ext cx="17929" cy="198120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2017059" y="4406153"/>
              <a:ext cx="444636" cy="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890235" y="4406153"/>
              <a:ext cx="444636" cy="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2419967" y="4195483"/>
              <a:ext cx="439271" cy="219635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 </a:t>
            </a:r>
            <a:r>
              <a:rPr lang="ko-KR" altLang="en-US" dirty="0" err="1"/>
              <a:t>브레드보드</a:t>
            </a:r>
            <a:r>
              <a:rPr lang="ko-KR" altLang="en-US" dirty="0"/>
              <a:t> 꼽기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700"/>
          <a:stretch/>
        </p:blipFill>
        <p:spPr>
          <a:xfrm>
            <a:off x="1553792" y="1577102"/>
            <a:ext cx="6153293" cy="44694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mode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b="1" dirty="0" smtClean="0"/>
              <a:t>입력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출력</a:t>
            </a:r>
            <a:r>
              <a:rPr lang="ko-KR" altLang="en-US" dirty="0" smtClean="0"/>
              <a:t>으로 동작하도록 설정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(4, </a:t>
            </a:r>
            <a:r>
              <a:rPr lang="en-US" altLang="ko-KR" b="1" dirty="0" smtClean="0"/>
              <a:t>OUTPUT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//4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INPUT</a:t>
            </a:r>
            <a:r>
              <a:rPr lang="en-US" altLang="ko-KR" dirty="0" smtClean="0"/>
              <a:t>); 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입력모드로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입력으로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digitalRead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으로부터 값을 </a:t>
            </a:r>
            <a:r>
              <a:rPr lang="ko-KR" altLang="en-US" dirty="0" err="1" smtClean="0"/>
              <a:t>읽어옴</a:t>
            </a:r>
            <a:endParaRPr lang="ko-KR" altLang="en-US" dirty="0" smtClean="0"/>
          </a:p>
          <a:p>
            <a:r>
              <a:rPr lang="ko-KR" altLang="en-US" dirty="0" err="1" smtClean="0"/>
              <a:t>반환값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HIGH(1)</a:t>
            </a:r>
          </a:p>
          <a:p>
            <a:pPr lvl="1"/>
            <a:r>
              <a:rPr lang="en-US" altLang="ko-KR" dirty="0" smtClean="0"/>
              <a:t>LOW(0)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142" y="4374489"/>
            <a:ext cx="876485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value=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//7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번핀의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값을 읽어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변수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저장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1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15684</TotalTime>
  <Words>635</Words>
  <Application>Microsoft Office PowerPoint</Application>
  <PresentationFormat>화면 슬라이드 쇼(4:3)</PresentationFormat>
  <Paragraphs>160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스위치 브레드보드 꼽기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플로팅 현상 해결방안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PowerPoint 프레젠테이션</vt:lpstr>
      <vt:lpstr>INPUT_PULLUP으로 내부LED(13번) ON/OFF</vt:lpstr>
      <vt:lpstr>스케치 프로그래밍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229</cp:revision>
  <cp:lastPrinted>2019-03-22T07:19:52Z</cp:lastPrinted>
  <dcterms:created xsi:type="dcterms:W3CDTF">2019-02-21T14:11:08Z</dcterms:created>
  <dcterms:modified xsi:type="dcterms:W3CDTF">2019-03-26T06:56:29Z</dcterms:modified>
</cp:coreProperties>
</file>